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70" r:id="rId3"/>
    <p:sldId id="261" r:id="rId4"/>
    <p:sldId id="262" r:id="rId5"/>
    <p:sldId id="265" r:id="rId6"/>
    <p:sldId id="268" r:id="rId7"/>
    <p:sldId id="269" r:id="rId8"/>
    <p:sldId id="271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4724" autoAdjust="0"/>
  </p:normalViewPr>
  <p:slideViewPr>
    <p:cSldViewPr snapToGrid="0">
      <p:cViewPr varScale="1">
        <p:scale>
          <a:sx n="56" d="100"/>
          <a:sy n="56" d="100"/>
        </p:scale>
        <p:origin x="8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65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4AB22-821D-4AF2-884B-BE8207D05F04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CC016-07F9-480F-B088-5CBDEF6E6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867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3</a:t>
            </a:r>
            <a:r>
              <a:rPr kumimoji="1" lang="ja-JP" altLang="en-US" dirty="0"/>
              <a:t>次元モデル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1CC016-07F9-480F-B088-5CBDEF6E617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144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図面と</a:t>
            </a:r>
            <a:r>
              <a:rPr kumimoji="1" lang="en-US" altLang="ja-JP" dirty="0"/>
              <a:t>3</a:t>
            </a:r>
            <a:r>
              <a:rPr kumimoji="1" lang="ja-JP" altLang="en-US" dirty="0"/>
              <a:t>次元モデル</a:t>
            </a:r>
          </a:p>
          <a:p>
            <a:r>
              <a:rPr kumimoji="1" lang="ja-JP" altLang="en-US" dirty="0"/>
              <a:t>・ 図面は技術者のための共通の言語である。・ しかし、ユーザーは通常、図面を理解できない。・ そのため、技術者とユーザーは図面を使って議論できない。</a:t>
            </a:r>
          </a:p>
          <a:p>
            <a:r>
              <a:rPr kumimoji="1" lang="ja-JP" altLang="en-US" dirty="0"/>
              <a:t>・ しかし、もし</a:t>
            </a:r>
            <a:r>
              <a:rPr kumimoji="1" lang="en-US" altLang="ja-JP" dirty="0"/>
              <a:t>3</a:t>
            </a:r>
            <a:r>
              <a:rPr kumimoji="1" lang="ja-JP" altLang="en-US" dirty="0"/>
              <a:t>次元モデルを使えば、ユーザーも理解できる。</a:t>
            </a:r>
          </a:p>
          <a:p>
            <a:r>
              <a:rPr kumimoji="1" lang="ja-JP" altLang="en-US" dirty="0"/>
              <a:t>・ そのため、技術者は図面の代わりに</a:t>
            </a:r>
            <a:r>
              <a:rPr kumimoji="1" lang="en-US" altLang="ja-JP" dirty="0"/>
              <a:t>3</a:t>
            </a:r>
            <a:r>
              <a:rPr kumimoji="1" lang="ja-JP" altLang="en-US" dirty="0"/>
              <a:t>次元モデルを使うべきである。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1CC016-07F9-480F-B088-5CBDEF6E617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950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外殻</a:t>
            </a:r>
          </a:p>
          <a:p>
            <a:r>
              <a:rPr kumimoji="1" lang="ja-JP" altLang="en-US" dirty="0"/>
              <a:t>・ 既設の柱、梁、壁が表示されている。</a:t>
            </a:r>
          </a:p>
          <a:p>
            <a:r>
              <a:rPr kumimoji="1" lang="ja-JP" altLang="en-US" dirty="0"/>
              <a:t>・ また、何人かの人が、縮尺の参考として表示されている。</a:t>
            </a:r>
          </a:p>
          <a:p>
            <a:r>
              <a:rPr kumimoji="1" lang="ja-JP" altLang="en-US" dirty="0"/>
              <a:t>・ 空間の量が容易に認識される。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1CC016-07F9-480F-B088-5CBDEF6E617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060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外殻とパネル</a:t>
            </a:r>
          </a:p>
          <a:p>
            <a:r>
              <a:rPr kumimoji="1" lang="ja-JP" altLang="en-US" dirty="0"/>
              <a:t>・ パネルが外殻の中に表示されている。</a:t>
            </a:r>
          </a:p>
          <a:p>
            <a:r>
              <a:rPr kumimoji="1" lang="ja-JP" altLang="en-US" dirty="0"/>
              <a:t>・ パネルと梁、またパネルと上部の床の隙間が容易に認識される。</a:t>
            </a:r>
          </a:p>
          <a:p>
            <a:r>
              <a:rPr kumimoji="1" lang="ja-JP" altLang="en-US" dirty="0"/>
              <a:t>・ パネル上端と梁の下端の距離は</a:t>
            </a:r>
            <a:r>
              <a:rPr kumimoji="1" lang="en-US" altLang="ja-JP" dirty="0"/>
              <a:t>550mm</a:t>
            </a:r>
            <a:r>
              <a:rPr kumimoji="1" lang="ja-JP" altLang="en-US" dirty="0"/>
              <a:t>である。</a:t>
            </a:r>
          </a:p>
          <a:p>
            <a:r>
              <a:rPr kumimoji="1" lang="ja-JP" altLang="en-US" dirty="0"/>
              <a:t>・ パネル上端と上部の床の下端の距離は</a:t>
            </a:r>
            <a:r>
              <a:rPr kumimoji="1" lang="en-US" altLang="ja-JP" dirty="0"/>
              <a:t>900mm</a:t>
            </a:r>
            <a:r>
              <a:rPr kumimoji="1" lang="ja-JP" altLang="en-US" dirty="0"/>
              <a:t>である。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1CC016-07F9-480F-B088-5CBDEF6E6171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217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外殻とパネル </a:t>
            </a:r>
            <a:r>
              <a:rPr kumimoji="1" lang="en-US" altLang="ja-JP" dirty="0"/>
              <a:t>(2)</a:t>
            </a:r>
            <a:endParaRPr kumimoji="1" lang="ja-JP" altLang="en-US" dirty="0"/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BSL3</a:t>
            </a:r>
            <a:r>
              <a:rPr kumimoji="1" lang="ja-JP" altLang="en-US" dirty="0"/>
              <a:t>実験室は左側前面に、</a:t>
            </a:r>
            <a:r>
              <a:rPr kumimoji="1" lang="en-US" altLang="ja-JP" dirty="0"/>
              <a:t>ABSL-3</a:t>
            </a:r>
            <a:r>
              <a:rPr kumimoji="1" lang="ja-JP" altLang="en-US" dirty="0"/>
              <a:t>実験室は右側前面に位置する。</a:t>
            </a:r>
          </a:p>
          <a:p>
            <a:r>
              <a:rPr kumimoji="1" lang="ja-JP" altLang="en-US" dirty="0"/>
              <a:t>・ 入口と廊下は中央後部に位置する。</a:t>
            </a:r>
          </a:p>
          <a:p>
            <a:r>
              <a:rPr kumimoji="1" lang="ja-JP" altLang="en-US" dirty="0"/>
              <a:t>・ 空調区画、給気フィルター区画、排気フィルター区画は左側後部と右側後部に位置する。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1CC016-07F9-480F-B088-5CBDEF6E6171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024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外殻、パネルと機器</a:t>
            </a:r>
          </a:p>
          <a:p>
            <a:r>
              <a:rPr kumimoji="1" lang="ja-JP" altLang="en-US" dirty="0"/>
              <a:t>・ 実験機器はパネル内に示されている。</a:t>
            </a:r>
          </a:p>
          <a:p>
            <a:r>
              <a:rPr kumimoji="1" lang="ja-JP" altLang="en-US" dirty="0"/>
              <a:t>・ 機器と機器、また機器と人の余裕 </a:t>
            </a:r>
            <a:r>
              <a:rPr kumimoji="1" lang="en-US" altLang="ja-JP" dirty="0"/>
              <a:t>(</a:t>
            </a:r>
            <a:r>
              <a:rPr kumimoji="1" lang="ja-JP" altLang="en-US" dirty="0"/>
              <a:t>隙間</a:t>
            </a:r>
            <a:r>
              <a:rPr kumimoji="1" lang="en-US" altLang="ja-JP" dirty="0"/>
              <a:t>) </a:t>
            </a:r>
            <a:r>
              <a:rPr kumimoji="1" lang="ja-JP" altLang="en-US" dirty="0"/>
              <a:t>が容易に認識される。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1CC016-07F9-480F-B088-5CBDEF6E6171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922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外殻、パネルと機器 </a:t>
            </a:r>
            <a:r>
              <a:rPr kumimoji="1" lang="en-US" altLang="ja-JP" dirty="0"/>
              <a:t>(2)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 </a:t>
            </a:r>
            <a:r>
              <a:rPr kumimoji="1" lang="en-US" altLang="ja-JP" dirty="0"/>
              <a:t>BSL3</a:t>
            </a:r>
            <a:r>
              <a:rPr kumimoji="1" lang="ja-JP" altLang="en-US" dirty="0"/>
              <a:t>実験室と</a:t>
            </a:r>
            <a:r>
              <a:rPr kumimoji="1" lang="en-US" altLang="ja-JP" dirty="0"/>
              <a:t>ABSL3</a:t>
            </a:r>
            <a:r>
              <a:rPr kumimoji="1" lang="ja-JP" altLang="en-US" dirty="0"/>
              <a:t>実験室の間の壁からの景色が示されている。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 機器の高さが容易に認識される。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1CC016-07F9-480F-B088-5CBDEF6E6171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306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3</a:t>
            </a:r>
            <a:r>
              <a:rPr kumimoji="1" lang="ja-JP" altLang="en-US" dirty="0"/>
              <a:t>次元モデルの有効性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3</a:t>
            </a:r>
            <a:r>
              <a:rPr kumimoji="1" lang="ja-JP" altLang="en-US" dirty="0"/>
              <a:t>次元モデルは回転させたり、クローズアップさせたりできる。</a:t>
            </a:r>
          </a:p>
          <a:p>
            <a:r>
              <a:rPr kumimoji="1" lang="ja-JP" altLang="en-US" dirty="0"/>
              <a:t>・ もし、ユーザーが望めば、技術者はどのような景色でも作ることができる。</a:t>
            </a:r>
          </a:p>
          <a:p>
            <a:r>
              <a:rPr kumimoji="1" lang="ja-JP" altLang="en-US" dirty="0"/>
              <a:t>・ もし、ユーザーが</a:t>
            </a:r>
            <a:r>
              <a:rPr kumimoji="1" lang="en-US" altLang="ja-JP" dirty="0"/>
              <a:t>3</a:t>
            </a:r>
            <a:r>
              <a:rPr kumimoji="1" lang="ja-JP" altLang="en-US" dirty="0"/>
              <a:t>次元ソフトウェアを使えば、ユーザーが自身でそれをすることができる。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1CC016-07F9-480F-B088-5CBDEF6E6171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886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終り</a:t>
            </a:r>
          </a:p>
          <a:p>
            <a:r>
              <a:rPr kumimoji="1" lang="ja-JP" altLang="en-US" dirty="0"/>
              <a:t>・ トレーニングコースにご協力いただきまして、ありがとうございます。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Email: mikiikka277@hb.tp1.jp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Facebook: Miki Hideki</a:t>
            </a:r>
          </a:p>
          <a:p>
            <a:r>
              <a:rPr kumimoji="1" lang="ja-JP" altLang="en-US" dirty="0"/>
              <a:t>・ 文書サーバー</a:t>
            </a:r>
            <a:r>
              <a:rPr kumimoji="1" lang="en-US" altLang="ja-JP" dirty="0"/>
              <a:t>: http://gaga.jellybean.jp/indexbsl.html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1CC016-07F9-480F-B088-5CBDEF6E6171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332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12/26/2023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ikiikka277@hb.tp1.j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F6C570-3EE5-4F5C-A199-BDEAA628A1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z="6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3D (dimension) model</a:t>
            </a:r>
            <a:endParaRPr kumimoji="1" lang="ja-JP" altLang="en-US" sz="6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E49AA28-E091-4820-8D0D-0489C6988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577154"/>
          </a:xfrm>
        </p:spPr>
        <p:txBody>
          <a:bodyPr>
            <a:no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29/01/2018, 11/08/2021</a:t>
            </a:r>
          </a:p>
          <a:p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Hideki Miki, Ph.D. (Engineering), JICA Expert</a:t>
            </a:r>
            <a:endParaRPr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1483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Drawing and 3D model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63286" cy="3636511"/>
          </a:xfrm>
        </p:spPr>
        <p:txBody>
          <a:bodyPr>
            <a:normAutofit/>
          </a:bodyPr>
          <a:lstStyle/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Drawing is common language for engineer.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But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user cannot understand drawing normally. 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o, engineer and user cannot discuss by using drawing. </a:t>
            </a:r>
          </a:p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But if using 3D model, user can also understand.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So, engineer should use 3D model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instead of drawing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  <a:endParaRPr kumimoji="1"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0501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Skeleton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4015006" cy="3636511"/>
          </a:xfrm>
        </p:spPr>
        <p:txBody>
          <a:bodyPr>
            <a:normAutofit/>
          </a:bodyPr>
          <a:lstStyle/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Existing columns, beams and walls are shown. </a:t>
            </a:r>
          </a:p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Also, some persons are shown as scale reference. </a:t>
            </a:r>
          </a:p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Space volume can be recognized easily.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BB060BB-4F33-400C-8F7D-D7498C673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718" y="2222287"/>
            <a:ext cx="7200000" cy="4474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3229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Skeleton and Panel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4019791" cy="4635713"/>
          </a:xfrm>
        </p:spPr>
        <p:txBody>
          <a:bodyPr>
            <a:normAutofit lnSpcReduction="10000"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Panels are shown in skeleton. 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Margin (gap) between panel and beam 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also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between panel and upper floor can be recognized easily. 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Distance between panel top and beam bottom is 550mm. 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Distance between panel top and upper floor bottom is 900mm.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551A2FA-31B7-4E11-B736-BCD69E950F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503" y="2222287"/>
            <a:ext cx="7200000" cy="4498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6536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Skeleton and Panel (2)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4067519" cy="4635713"/>
          </a:xfrm>
        </p:spPr>
        <p:txBody>
          <a:bodyPr>
            <a:normAutofit/>
          </a:bodyPr>
          <a:lstStyle/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BSL3 lab is located left front. ABSL3 lab is located right front. </a:t>
            </a:r>
          </a:p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Entrance or Corridor is located center rear. </a:t>
            </a:r>
          </a:p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Air conditioner section, supply filter section and exhaust filter section are located left rear and right rear.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D7C3B2B6-421B-4B37-AAD9-5292388D2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231" y="2222287"/>
            <a:ext cx="7200000" cy="4464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5962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Skelton, Panel and Equipment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4067519" cy="4635713"/>
          </a:xfrm>
        </p:spPr>
        <p:txBody>
          <a:bodyPr>
            <a:normAutofit/>
          </a:bodyPr>
          <a:lstStyle/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Experimental equipment are shown in Panel. </a:t>
            </a:r>
          </a:p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Margin (gap) between equipment and equipment, also between equipment and person can be recognized easily.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0D418936-5C95-407C-AB27-054A9F965C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231" y="2106546"/>
            <a:ext cx="7200000" cy="4474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984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Skelton, Panel and Equipment (2)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4067519" cy="4635713"/>
          </a:xfrm>
        </p:spPr>
        <p:txBody>
          <a:bodyPr>
            <a:normAutofit/>
          </a:bodyPr>
          <a:lstStyle/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Scene from wall between BSL3 Lab and ABSL3 Lab to BSL3 Lab is shown.</a:t>
            </a:r>
          </a:p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Height of equipment can be recognized easily.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8D997085-77FC-41A0-8C20-B71A5F79AE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231" y="2123807"/>
            <a:ext cx="7200000" cy="451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163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3D model availability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63286" cy="4635713"/>
          </a:xfrm>
        </p:spPr>
        <p:txBody>
          <a:bodyPr>
            <a:normAutofit/>
          </a:bodyPr>
          <a:lstStyle/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3D model can be rotate and be close-up. 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user requires, engineer can make whatever scene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</a:p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user can use 3D software, user can do it by himself/ herself.</a:t>
            </a:r>
          </a:p>
        </p:txBody>
      </p:sp>
    </p:spTree>
    <p:extLst>
      <p:ext uri="{BB962C8B-B14F-4D97-AF65-F5344CB8AC3E}">
        <p14:creationId xmlns:p14="http://schemas.microsoft.com/office/powerpoint/2010/main" val="3772009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2334F0-9FB6-4060-B548-D4C95BD53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198784"/>
            <a:ext cx="10571998" cy="1431234"/>
          </a:xfrm>
        </p:spPr>
        <p:txBody>
          <a:bodyPr/>
          <a:lstStyle/>
          <a:p>
            <a: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End</a:t>
            </a:r>
            <a:endParaRPr kumimoji="1"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097514-27A9-4683-B005-E5838C544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7458927" cy="3636511"/>
          </a:xfrm>
        </p:spPr>
        <p:txBody>
          <a:bodyPr/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Thank you for cooperation with training course.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Email: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3"/>
              </a:rPr>
              <a:t>mikiikka277@hb.tp1.jp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Facebook: Miki Hideki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Document server: http://gaga.jellybean.jp/indexbsl.html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5" name="図 4" descr="物体 が含まれている画像&#10;&#10;自動的に生成された説明">
            <a:extLst>
              <a:ext uri="{FF2B5EF4-FFF2-40B4-BE49-F238E27FC236}">
                <a16:creationId xmlns:a16="http://schemas.microsoft.com/office/drawing/2014/main" id="{994EF9EF-A8FC-4607-86AD-7C2AA144F6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7639" y="3239743"/>
            <a:ext cx="160020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767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ォータブル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クォータブル</Template>
  <TotalTime>3823</TotalTime>
  <Words>748</Words>
  <Application>Microsoft Office PowerPoint</Application>
  <PresentationFormat>ワイド画面</PresentationFormat>
  <Paragraphs>79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ＭＳ Ｐゴシック</vt:lpstr>
      <vt:lpstr>游ゴシック</vt:lpstr>
      <vt:lpstr>Century Gothic</vt:lpstr>
      <vt:lpstr>Wingdings 2</vt:lpstr>
      <vt:lpstr>クォータブル</vt:lpstr>
      <vt:lpstr>3D (dimension) model</vt:lpstr>
      <vt:lpstr>Drawing and 3D model</vt:lpstr>
      <vt:lpstr>Skeleton</vt:lpstr>
      <vt:lpstr>Skeleton and Panel</vt:lpstr>
      <vt:lpstr>Skeleton and Panel (2)</vt:lpstr>
      <vt:lpstr>Skelton, Panel and Equipment</vt:lpstr>
      <vt:lpstr>Skelton, Panel and Equipment (2)</vt:lpstr>
      <vt:lpstr>3D model availability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三木 秀樹</dc:creator>
  <cp:lastModifiedBy>HIDEKI MIKI</cp:lastModifiedBy>
  <cp:revision>60</cp:revision>
  <dcterms:created xsi:type="dcterms:W3CDTF">2019-06-29T04:02:15Z</dcterms:created>
  <dcterms:modified xsi:type="dcterms:W3CDTF">2023-12-26T00:50:07Z</dcterms:modified>
</cp:coreProperties>
</file>